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9" r:id="rId3"/>
    <p:sldId id="266" r:id="rId4"/>
    <p:sldId id="260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5B63BA-6EEF-40BE-B192-2385F46740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6334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83262-EFC4-4E88-BB15-8C433F0F4A8A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1E4A9B-A762-49D1-BDE5-BBF705B778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360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E4A9B-A762-49D1-BDE5-BBF705B7787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022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64878E-FC94-47A5-8452-FF2CB9DD06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6158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0B3026-5B53-486B-9FFA-0F022101EE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3234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73AC54-57FC-45F9-8048-DB882D3B67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0094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F3FB12-DB81-461C-A2B0-A0C30AD061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2975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4200C4-4F5A-4AC8-B3F9-7845C68928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3121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4703B1-FEDA-445D-8865-C0B87BCA1C9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7589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892A51-20B6-4FE6-AA36-974ACECBD8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4576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E02CBD-841E-4958-98E9-41BD6E6579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1750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EF2A44-1BC6-48DF-82D0-591D8C1E5A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6606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C8A85-0B52-495D-84B0-0C103428A8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976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B41735-E4F6-424A-8DF7-03C2F2CE24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7771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C4B7DDF-11B5-42E5-9252-5E86AA76C1C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folHlink"/>
                </a:solidFill>
              </a:rPr>
              <a:t>Me llamo ________ Clase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701</a:t>
            </a:r>
            <a:r>
              <a:rPr lang="en-US" altLang="en-US" sz="3600" dirty="0">
                <a:solidFill>
                  <a:schemeClr val="folHlink"/>
                </a:solidFill>
              </a:rPr>
              <a:t/>
            </a:r>
            <a:br>
              <a:rPr lang="en-US" altLang="en-US" sz="3600" dirty="0">
                <a:solidFill>
                  <a:schemeClr val="folHlink"/>
                </a:solidFill>
              </a:rPr>
            </a:br>
            <a:r>
              <a:rPr lang="en-US" altLang="en-US" sz="3600" dirty="0">
                <a:solidFill>
                  <a:schemeClr val="folHlink"/>
                </a:solidFill>
              </a:rPr>
              <a:t>La fecha es 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10 </a:t>
            </a:r>
            <a:r>
              <a:rPr lang="en-US" altLang="en-US" sz="3600" dirty="0">
                <a:solidFill>
                  <a:schemeClr val="fol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diciembre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</a:t>
            </a:r>
            <a:r>
              <a:rPr lang="en-US" altLang="en-US" sz="3600" dirty="0">
                <a:solidFill>
                  <a:schemeClr val="fol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2015</a:t>
            </a:r>
            <a:endParaRPr lang="en-US" altLang="en-US" sz="36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31: </a:t>
            </a:r>
            <a:r>
              <a:rPr lang="es-ES_tradnl" altLang="en-US" sz="2800" dirty="0"/>
              <a:t>¿Como repasamos </a:t>
            </a:r>
            <a:r>
              <a:rPr lang="es-ES_tradnl" altLang="en-US" sz="2800" dirty="0" smtClean="0"/>
              <a:t>las expresiones con el infinitivo?</a:t>
            </a:r>
          </a:p>
          <a:p>
            <a:pPr marL="609600" indent="-609600">
              <a:buFontTx/>
              <a:buNone/>
            </a:pPr>
            <a:r>
              <a:rPr lang="es-ES_tradnl" altLang="en-US" sz="2800" i="1" dirty="0" smtClean="0">
                <a:solidFill>
                  <a:srgbClr val="00B050"/>
                </a:solidFill>
              </a:rPr>
              <a:t>L.O. To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review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the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use of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expressions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with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infinitive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verbs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.</a:t>
            </a:r>
            <a:endParaRPr lang="es-ES_tradnl" altLang="en-US" sz="2800" i="1" dirty="0">
              <a:solidFill>
                <a:srgbClr val="00B050"/>
              </a:solidFill>
            </a:endParaRPr>
          </a:p>
          <a:p>
            <a:pPr marL="609600" indent="-609600"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Actividad Inicial:</a:t>
            </a:r>
          </a:p>
          <a:p>
            <a:pPr marL="609600" indent="-609600">
              <a:buFontTx/>
              <a:buNone/>
            </a:pPr>
            <a:r>
              <a:rPr lang="es-ES_tradnl" altLang="en-US" sz="2800" dirty="0"/>
              <a:t>	Escribe una oración con cada verbo: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Comer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Escribir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Leer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Beber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Repaso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610600" cy="55626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dirty="0" smtClean="0">
                <a:solidFill>
                  <a:srgbClr val="00B050"/>
                </a:solidFill>
              </a:rPr>
              <a:t>II-</a:t>
            </a:r>
            <a:r>
              <a:rPr lang="es-ES_tradnl" altLang="en-US" dirty="0" smtClean="0"/>
              <a:t> </a:t>
            </a:r>
            <a:r>
              <a:rPr lang="es-ES_tradnl" altLang="en-US" dirty="0"/>
              <a:t>Expresiones con el infinitivo:</a:t>
            </a:r>
          </a:p>
          <a:p>
            <a:pPr marL="609600" indent="-609600">
              <a:buFontTx/>
              <a:buAutoNum type="alphaUcPeriod"/>
            </a:pPr>
            <a:r>
              <a:rPr lang="es-ES_tradnl" altLang="en-US" dirty="0"/>
              <a:t>Copia y responde: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¿Por que no vas a tomar el examen?</a:t>
            </a:r>
          </a:p>
          <a:p>
            <a:pPr marL="609600" indent="-609600">
              <a:buFontTx/>
              <a:buAutoNum type="arabicPeriod"/>
            </a:pP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¿Por que van a ir al café?</a:t>
            </a:r>
          </a:p>
          <a:p>
            <a:pPr marL="609600" indent="-609600">
              <a:buFontTx/>
              <a:buAutoNum type="arabicPeriod"/>
            </a:pP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¿Por que no van a comer?</a:t>
            </a:r>
          </a:p>
          <a:p>
            <a:pPr marL="609600" indent="-609600">
              <a:buFontTx/>
              <a:buAutoNum type="arabicPeriod"/>
            </a:pP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¿Por que tienen que estudiar?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s-ES_tradnl" altLang="en-US" dirty="0" smtClean="0"/>
              <a:t>B.  </a:t>
            </a:r>
            <a:r>
              <a:rPr lang="es-ES_tradnl" altLang="en-US" dirty="0" err="1" smtClean="0"/>
              <a:t>Copy</a:t>
            </a:r>
            <a:r>
              <a:rPr lang="es-ES_tradnl" altLang="en-US" dirty="0" smtClean="0"/>
              <a:t> </a:t>
            </a:r>
            <a:r>
              <a:rPr lang="es-ES_tradnl" altLang="en-US" dirty="0"/>
              <a:t>and complete </a:t>
            </a:r>
            <a:r>
              <a:rPr lang="es-ES_tradnl" altLang="en-US" dirty="0" err="1"/>
              <a:t>each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sentence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correct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expression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infinitive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verb</a:t>
            </a:r>
            <a:r>
              <a:rPr lang="es-ES_tradnl" altLang="en-US" dirty="0" smtClean="0"/>
              <a:t>:</a:t>
            </a:r>
            <a:endParaRPr lang="es-ES_tradnl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Yo ___________ a </a:t>
            </a:r>
            <a:r>
              <a:rPr lang="es-ES_tradnl" altLang="en-US" dirty="0" err="1"/>
              <a:t>escrib</a:t>
            </a:r>
            <a:r>
              <a:rPr lang="es-ES_tradnl" altLang="en-US" dirty="0"/>
              <a:t>____ español.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Ellos ___________ de </a:t>
            </a:r>
            <a:r>
              <a:rPr lang="es-ES_tradnl" altLang="en-US" dirty="0" err="1"/>
              <a:t>beb</a:t>
            </a:r>
            <a:r>
              <a:rPr lang="es-ES_tradnl" altLang="en-US" dirty="0"/>
              <a:t>_____ agua.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Ella _________ que </a:t>
            </a:r>
            <a:r>
              <a:rPr lang="es-ES_tradnl" altLang="en-US" dirty="0" err="1"/>
              <a:t>recib</a:t>
            </a:r>
            <a:r>
              <a:rPr lang="es-ES_tradnl" altLang="en-US" dirty="0"/>
              <a:t>_____ una buena nota.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9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229600" cy="4876800"/>
          </a:xfrm>
        </p:spPr>
        <p:txBody>
          <a:bodyPr/>
          <a:lstStyle/>
          <a:p>
            <a:pPr marL="609600" indent="-609600">
              <a:buFontTx/>
              <a:buNone/>
            </a:pPr>
            <a:endParaRPr lang="es-ES_tradnl" altLang="en-US" dirty="0"/>
          </a:p>
          <a:p>
            <a:pPr marL="609600" indent="-609600">
              <a:buFontTx/>
              <a:buNone/>
            </a:pPr>
            <a:r>
              <a:rPr lang="es-ES_tradnl" altLang="en-US" dirty="0" smtClean="0"/>
              <a:t>Completa la hoja UN MENU ESPAÑOL</a:t>
            </a:r>
            <a:endParaRPr lang="es-ES_tradnl" altLang="en-US" dirty="0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304800" y="6858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31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480</TotalTime>
  <Words>127</Words>
  <Application>Microsoft Office PowerPoint</Application>
  <PresentationFormat>On-screen Show (4:3)</PresentationFormat>
  <Paragraphs>28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Me llamo ________ Clase 701 La fecha es el 10 de diciembre del 2015</vt:lpstr>
      <vt:lpstr>Repaso</vt:lpstr>
      <vt:lpstr>Repaso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9N La fecha es el 4 de abril del 2011</dc:title>
  <dc:creator>Helen Zumaeta</dc:creator>
  <cp:lastModifiedBy>Helen Zumaeta</cp:lastModifiedBy>
  <cp:revision>31</cp:revision>
  <cp:lastPrinted>2014-12-11T16:53:39Z</cp:lastPrinted>
  <dcterms:created xsi:type="dcterms:W3CDTF">2011-04-04T12:47:14Z</dcterms:created>
  <dcterms:modified xsi:type="dcterms:W3CDTF">2015-12-10T19:54:05Z</dcterms:modified>
</cp:coreProperties>
</file>